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275" r:id="rId34"/>
    <p:sldId id="302" r:id="rId35"/>
    <p:sldId id="303" r:id="rId36"/>
    <p:sldId id="304" r:id="rId37"/>
    <p:sldId id="310" r:id="rId38"/>
    <p:sldId id="257" r:id="rId39"/>
    <p:sldId id="323" r:id="rId4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85" d="100"/>
          <a:sy n="85" d="100"/>
        </p:scale>
        <p:origin x="15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</a:t>
            </a:r>
            <a:r>
              <a:rPr lang="en-US" sz="1800">
                <a:effectLst/>
                <a:latin typeface="Times New Roman" panose="02020603050405020304" pitchFamily="18" charset="0"/>
              </a:rPr>
              <a:t>the conflicting information 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openxmlformats.org/officeDocument/2006/relationships/image" Target="../media/image27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32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866F1F5-2E01-D4CB-8647-930BD34B691E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C0663-6EBF-5B73-E9D7-3060E2BC55E0}"/>
              </a:ext>
            </a:extLst>
          </p:cNvPr>
          <p:cNvCxnSpPr>
            <a:cxnSpLocks/>
          </p:cNvCxnSpPr>
          <p:nvPr/>
        </p:nvCxnSpPr>
        <p:spPr>
          <a:xfrm>
            <a:off x="9229869" y="3563142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0412D0-4869-C3AA-BDE2-8514B0C91A0E}"/>
              </a:ext>
            </a:extLst>
          </p:cNvPr>
          <p:cNvCxnSpPr>
            <a:cxnSpLocks/>
          </p:cNvCxnSpPr>
          <p:nvPr/>
        </p:nvCxnSpPr>
        <p:spPr>
          <a:xfrm>
            <a:off x="9229869" y="717557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67E473-3ACE-DD1A-D8C0-854922C61808}"/>
              </a:ext>
            </a:extLst>
          </p:cNvPr>
          <p:cNvCxnSpPr>
            <a:cxnSpLocks/>
          </p:cNvCxnSpPr>
          <p:nvPr/>
        </p:nvCxnSpPr>
        <p:spPr>
          <a:xfrm flipH="1">
            <a:off x="8662970" y="5398059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5FA3F6-BF77-8780-E138-2936CFEDB017}"/>
              </a:ext>
            </a:extLst>
          </p:cNvPr>
          <p:cNvCxnSpPr>
            <a:cxnSpLocks/>
          </p:cNvCxnSpPr>
          <p:nvPr/>
        </p:nvCxnSpPr>
        <p:spPr>
          <a:xfrm flipH="1">
            <a:off x="8662970" y="2878697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AE5AB6-76A7-5259-7577-031E6A9B9D5E}"/>
              </a:ext>
            </a:extLst>
          </p:cNvPr>
          <p:cNvCxnSpPr>
            <a:cxnSpLocks/>
          </p:cNvCxnSpPr>
          <p:nvPr/>
        </p:nvCxnSpPr>
        <p:spPr>
          <a:xfrm flipH="1">
            <a:off x="8679800" y="2104975"/>
            <a:ext cx="2807351" cy="57400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5158BA-D98A-A058-E4F4-BEF449EA81AA}"/>
              </a:ext>
            </a:extLst>
          </p:cNvPr>
          <p:cNvCxnSpPr>
            <a:cxnSpLocks/>
          </p:cNvCxnSpPr>
          <p:nvPr/>
        </p:nvCxnSpPr>
        <p:spPr>
          <a:xfrm flipH="1" flipV="1">
            <a:off x="8670131" y="5281999"/>
            <a:ext cx="2762673" cy="7450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43226" y="3749582"/>
              <a:ext cx="773930" cy="2342849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91921" y="3715816"/>
              <a:ext cx="694958" cy="236917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9" y="5749073"/>
            <a:ext cx="27365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7251" y="1600537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-4924501" y="0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075821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224191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224191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144015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144015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688352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10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short-lasting unconscious effects</a:t>
            </a:r>
          </a:p>
          <a:p>
            <a:pPr lvl="1"/>
            <a:r>
              <a:rPr lang="en-US" sz="2400" dirty="0"/>
              <a:t>UC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994979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993988" y="2383813"/>
            <a:ext cx="3055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UC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2068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604651D-FB32-5BD5-A02F-DF26C8459824}"/>
              </a:ext>
            </a:extLst>
          </p:cNvPr>
          <p:cNvSpPr/>
          <p:nvPr/>
        </p:nvSpPr>
        <p:spPr>
          <a:xfrm rot="20540096">
            <a:off x="6915176" y="29379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 rot="846860">
            <a:off x="6913996" y="223543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849F8-8095-873B-385D-AB1043FF24A3}"/>
              </a:ext>
            </a:extLst>
          </p:cNvPr>
          <p:cNvGrpSpPr/>
          <p:nvPr/>
        </p:nvGrpSpPr>
        <p:grpSpPr>
          <a:xfrm>
            <a:off x="8608197" y="2542013"/>
            <a:ext cx="3151357" cy="4144164"/>
            <a:chOff x="8608197" y="2542013"/>
            <a:chExt cx="3151357" cy="41441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4EEE97-DC9A-18D6-4890-88CACCA6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52" t="4823" r="74152" b="54742"/>
            <a:stretch/>
          </p:blipFill>
          <p:spPr>
            <a:xfrm>
              <a:off x="8608197" y="2610652"/>
              <a:ext cx="3151357" cy="40755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54201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1134074"/>
            <a:ext cx="6091592" cy="514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55AA1-423F-2CEA-078F-23F08754E04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59916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1001347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B4B38-EA40-2F46-C8D3-5956EF6A9EA4}"/>
              </a:ext>
            </a:extLst>
          </p:cNvPr>
          <p:cNvGrpSpPr/>
          <p:nvPr/>
        </p:nvGrpSpPr>
        <p:grpSpPr>
          <a:xfrm>
            <a:off x="4106104" y="4912377"/>
            <a:ext cx="4049723" cy="1899411"/>
            <a:chOff x="3647215" y="4924353"/>
            <a:chExt cx="4049723" cy="18994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3B833E-119B-C4A8-7976-91AF5C42A5EB}"/>
                </a:ext>
              </a:extLst>
            </p:cNvPr>
            <p:cNvSpPr/>
            <p:nvPr/>
          </p:nvSpPr>
          <p:spPr>
            <a:xfrm>
              <a:off x="6370013" y="5469136"/>
              <a:ext cx="529506" cy="51987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1C3CF5-6C89-0FB7-4788-ACAC04BE5B01}"/>
                </a:ext>
              </a:extLst>
            </p:cNvPr>
            <p:cNvSpPr/>
            <p:nvPr/>
          </p:nvSpPr>
          <p:spPr>
            <a:xfrm>
              <a:off x="6335439" y="6069662"/>
              <a:ext cx="404647" cy="319276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8BBCA3-E567-AEBD-3C27-3AB7AB569879}"/>
                </a:ext>
              </a:extLst>
            </p:cNvPr>
            <p:cNvSpPr/>
            <p:nvPr/>
          </p:nvSpPr>
          <p:spPr>
            <a:xfrm>
              <a:off x="7030880" y="5596184"/>
              <a:ext cx="285306" cy="279949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8A59F-A061-AC63-6EA1-399499377148}"/>
                </a:ext>
              </a:extLst>
            </p:cNvPr>
            <p:cNvSpPr/>
            <p:nvPr/>
          </p:nvSpPr>
          <p:spPr>
            <a:xfrm>
              <a:off x="6095999" y="5306658"/>
              <a:ext cx="289034" cy="2855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7F5C9-9871-741A-560C-BB865B01F665}"/>
                </a:ext>
              </a:extLst>
            </p:cNvPr>
            <p:cNvSpPr/>
            <p:nvPr/>
          </p:nvSpPr>
          <p:spPr>
            <a:xfrm>
              <a:off x="7052441" y="5731261"/>
              <a:ext cx="404647" cy="4330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A74782-859A-EEAC-CC82-6F44D1486C55}"/>
                </a:ext>
              </a:extLst>
            </p:cNvPr>
            <p:cNvSpPr/>
            <p:nvPr/>
          </p:nvSpPr>
          <p:spPr>
            <a:xfrm>
              <a:off x="6095999" y="5731261"/>
              <a:ext cx="650598" cy="5479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189076-CD25-4CBF-ECFE-B0F0149D547D}"/>
                </a:ext>
              </a:extLst>
            </p:cNvPr>
            <p:cNvSpPr/>
            <p:nvPr/>
          </p:nvSpPr>
          <p:spPr>
            <a:xfrm>
              <a:off x="6927560" y="5241581"/>
              <a:ext cx="529506" cy="433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B60C1D-BC59-4524-C905-A724420449A5}"/>
                </a:ext>
              </a:extLst>
            </p:cNvPr>
            <p:cNvSpPr/>
            <p:nvPr/>
          </p:nvSpPr>
          <p:spPr>
            <a:xfrm>
              <a:off x="6318450" y="5272487"/>
              <a:ext cx="404648" cy="370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82B2B7-578A-6764-406A-7FDAA0ACC602}"/>
                </a:ext>
              </a:extLst>
            </p:cNvPr>
            <p:cNvSpPr/>
            <p:nvPr/>
          </p:nvSpPr>
          <p:spPr>
            <a:xfrm>
              <a:off x="7017997" y="6087350"/>
              <a:ext cx="289034" cy="2428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87BF18-7313-0198-3DF6-DB2A7BF952A7}"/>
                </a:ext>
              </a:extLst>
            </p:cNvPr>
            <p:cNvSpPr/>
            <p:nvPr/>
          </p:nvSpPr>
          <p:spPr>
            <a:xfrm>
              <a:off x="6546917" y="5984452"/>
              <a:ext cx="404647" cy="3707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BEF404-A996-0272-2646-DD25FCE2BEA4}"/>
                </a:ext>
              </a:extLst>
            </p:cNvPr>
            <p:cNvSpPr/>
            <p:nvPr/>
          </p:nvSpPr>
          <p:spPr>
            <a:xfrm>
              <a:off x="7231989" y="5565388"/>
              <a:ext cx="266365" cy="2428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AF215E-2357-CEBC-FC0F-E37ECB21D0F0}"/>
                </a:ext>
              </a:extLst>
            </p:cNvPr>
            <p:cNvSpPr/>
            <p:nvPr/>
          </p:nvSpPr>
          <p:spPr>
            <a:xfrm>
              <a:off x="6951082" y="5761070"/>
              <a:ext cx="314446" cy="25993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B2577-9767-9876-AA57-7808E6DD75EC}"/>
                </a:ext>
              </a:extLst>
            </p:cNvPr>
            <p:cNvSpPr/>
            <p:nvPr/>
          </p:nvSpPr>
          <p:spPr>
            <a:xfrm>
              <a:off x="6710364" y="5266247"/>
              <a:ext cx="314446" cy="25993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23A92A-C49A-2080-296F-97CA956113C8}"/>
                </a:ext>
              </a:extLst>
            </p:cNvPr>
            <p:cNvSpPr/>
            <p:nvPr/>
          </p:nvSpPr>
          <p:spPr>
            <a:xfrm>
              <a:off x="6798209" y="6100548"/>
              <a:ext cx="285306" cy="27994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0969D3-D8E9-3048-55C0-8F7802DAD2B8}"/>
                </a:ext>
              </a:extLst>
            </p:cNvPr>
            <p:cNvSpPr/>
            <p:nvPr/>
          </p:nvSpPr>
          <p:spPr>
            <a:xfrm>
              <a:off x="6545797" y="5249259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99EBEF-695E-F336-11B2-F698CAE1783A}"/>
                </a:ext>
              </a:extLst>
            </p:cNvPr>
            <p:cNvSpPr/>
            <p:nvPr/>
          </p:nvSpPr>
          <p:spPr>
            <a:xfrm>
              <a:off x="6746597" y="5503867"/>
              <a:ext cx="336918" cy="370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8F728-9201-B77B-9E84-069C124F000B}"/>
                </a:ext>
              </a:extLst>
            </p:cNvPr>
            <p:cNvSpPr/>
            <p:nvPr/>
          </p:nvSpPr>
          <p:spPr>
            <a:xfrm>
              <a:off x="6061442" y="5784727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9A573C-23D5-D9A9-CD37-AC2D33C856E0}"/>
                </a:ext>
              </a:extLst>
            </p:cNvPr>
            <p:cNvSpPr/>
            <p:nvPr/>
          </p:nvSpPr>
          <p:spPr>
            <a:xfrm>
              <a:off x="6031372" y="5573557"/>
              <a:ext cx="366651" cy="3005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FB6A35-68F2-4C16-585E-33541ED578B8}"/>
                </a:ext>
              </a:extLst>
            </p:cNvPr>
            <p:cNvSpPr/>
            <p:nvPr/>
          </p:nvSpPr>
          <p:spPr>
            <a:xfrm>
              <a:off x="6746597" y="5891038"/>
              <a:ext cx="404647" cy="31927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40860-A4B4-EBC3-4166-3619A5ED72ED}"/>
                </a:ext>
              </a:extLst>
            </p:cNvPr>
            <p:cNvSpPr/>
            <p:nvPr/>
          </p:nvSpPr>
          <p:spPr>
            <a:xfrm>
              <a:off x="6367642" y="5779905"/>
              <a:ext cx="349381" cy="3357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6CE0A1-AD0C-64F5-5435-B711764E37AD}"/>
                </a:ext>
              </a:extLst>
            </p:cNvPr>
            <p:cNvSpPr/>
            <p:nvPr/>
          </p:nvSpPr>
          <p:spPr>
            <a:xfrm>
              <a:off x="6934199" y="5457175"/>
              <a:ext cx="210237" cy="1664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6" descr="Coca Cola Circle Logo Vector (.AI) Free Download">
              <a:extLst>
                <a:ext uri="{FF2B5EF4-FFF2-40B4-BE49-F238E27FC236}">
                  <a16:creationId xmlns:a16="http://schemas.microsoft.com/office/drawing/2014/main" id="{12BBA4E3-E8FE-AD86-11E1-16CD9DDD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52" y="5266247"/>
              <a:ext cx="1089066" cy="108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EDC3C-40ED-5074-963B-E0923CA1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04" b="89990" l="4066" r="97338">
                          <a14:foregroundMark x1="9923" y1="17131" x2="4114" y2="28896"/>
                          <a14:foregroundMark x1="4114" y1="28896" x2="4453" y2="30031"/>
                          <a14:foregroundMark x1="90755" y1="20021" x2="93175" y2="28586"/>
                          <a14:foregroundMark x1="93175" y1="28586" x2="92740" y2="30444"/>
                          <a14:foregroundMark x1="97338" y1="22910" x2="96273" y2="277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215" y="4924353"/>
              <a:ext cx="4049723" cy="189941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998438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4166</TotalTime>
  <Words>2897</Words>
  <Application>Microsoft Office PowerPoint</Application>
  <PresentationFormat>Widescreen</PresentationFormat>
  <Paragraphs>690</Paragraphs>
  <Slides>39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221</cp:revision>
  <dcterms:created xsi:type="dcterms:W3CDTF">2022-09-13T05:06:56Z</dcterms:created>
  <dcterms:modified xsi:type="dcterms:W3CDTF">2022-09-19T08:01:42Z</dcterms:modified>
</cp:coreProperties>
</file>